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92" r:id="rId5"/>
    <p:sldId id="293" r:id="rId6"/>
    <p:sldId id="294" r:id="rId7"/>
    <p:sldId id="295" r:id="rId8"/>
    <p:sldId id="296" r:id="rId9"/>
    <p:sldId id="297" r:id="rId1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841F-F87F-44B2-8604-D12516F9F311}" v="14" dt="2023-03-25T16:29:36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99857-B613-4F31-AD7F-2F0CE7F14E5F}" type="datetimeFigureOut">
              <a:rPr lang="it-IT" smtClean="0"/>
              <a:t>25/03/2023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CFFC-68CC-45E3-8E6E-86A617398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4048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193B1-ECF8-40B1-8503-FCA5743CC36C}" type="datetimeFigureOut">
              <a:rPr lang="it-IT" smtClean="0"/>
              <a:t>25/03/2023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E7BD2-8512-400F-91C8-094F663EB48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40377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E7BD2-8512-400F-91C8-094F663EB4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1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 useBgFill="1">
        <p:nvSpPr>
          <p:cNvPr id="10" name="Rettango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tango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tango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233A0D86-CCC4-49A8-A3BA-13331315561C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C23F7-FAFF-4161-86BB-CB329AAEA1EA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 useBgFill="1">
        <p:nvSpPr>
          <p:cNvPr id="23" name="Rettango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tango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tango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BFBC6B6-9065-4AE4-BA03-BCBC7F18732A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83AA97-49B5-4D11-90B6-41996272D710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9FBAD-90E0-4A90-B431-3B178DC6BE53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7E00C-7E8F-4D2B-87CD-3D61974AD73D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D489FE-77A1-45DB-A696-FB8EBDF4B5DA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 rtl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892DCAF0-26D5-4217-9F41-7E45A0D11386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it-IT" noProof="0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99C618C9-5323-4D4B-872A-24042F6FE275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tango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7" name="Rettango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tango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A216643-3BF3-4805-91C8-B89ACA491FC2}" type="datetime1">
              <a:rPr lang="it-IT" noProof="0" smtClean="0"/>
              <a:t>25/03/2023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r>
              <a:rPr lang="it-IT" sz="4400" dirty="0">
                <a:solidFill>
                  <a:schemeClr val="tx1"/>
                </a:solidFill>
              </a:rPr>
              <a:t>Presentazione </a:t>
            </a:r>
            <a:r>
              <a:rPr lang="it-IT" sz="4400" dirty="0" err="1">
                <a:solidFill>
                  <a:schemeClr val="tx1"/>
                </a:solidFill>
              </a:rPr>
              <a:t>homework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Caruso Antonino: 1000016216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579485B3-2C7B-AB7E-60EB-09DCC16998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100" r="22100"/>
          <a:stretch>
            <a:fillRect/>
          </a:stretch>
        </p:blipFill>
        <p:spPr>
          <a:xfrm>
            <a:off x="228599" y="237744"/>
            <a:ext cx="7696201" cy="6382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82039E2A-C1B8-27D6-7BAD-F6502E2A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Aspetto</a:t>
            </a:r>
            <a:r>
              <a:rPr lang="it-IT" dirty="0"/>
              <a:t> </a:t>
            </a:r>
            <a:r>
              <a:rPr lang="it-IT" b="1" dirty="0"/>
              <a:t>generale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E1E03F3-4A29-0A0C-BB2F-614730024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La pagina contiene i seguenti elementi:</a:t>
            </a:r>
          </a:p>
          <a:p>
            <a:r>
              <a:rPr lang="it-IT" b="1" dirty="0"/>
              <a:t>Un menù di navigazione: </a:t>
            </a:r>
            <a:r>
              <a:rPr lang="it-IT" dirty="0"/>
              <a:t>messa in alto e in orizzontale, contenente dei a siti esterni e ad altre pagine del sito;</a:t>
            </a:r>
          </a:p>
          <a:p>
            <a:r>
              <a:rPr lang="it-IT" b="1" dirty="0"/>
              <a:t>Un </a:t>
            </a:r>
            <a:r>
              <a:rPr lang="it-IT" b="1" dirty="0" err="1"/>
              <a:t>header</a:t>
            </a:r>
            <a:r>
              <a:rPr lang="it-IT" b="1" dirty="0"/>
              <a:t>: </a:t>
            </a:r>
            <a:r>
              <a:rPr lang="it-IT" dirty="0"/>
              <a:t>con un’immagine di background che non si ripete e il titolo della pagina, in questa sezione ho applicato un overlay semitrasparente: </a:t>
            </a:r>
            <a:r>
              <a:rPr lang="it-IT" dirty="0" err="1"/>
              <a:t>rbg</a:t>
            </a:r>
            <a:r>
              <a:rPr lang="it-IT" dirty="0"/>
              <a:t>(0,0,0,0.3), e un’immagine profilo con la data e ora dell’ultimo accesso</a:t>
            </a:r>
          </a:p>
          <a:p>
            <a:r>
              <a:rPr lang="it-IT" b="1" dirty="0"/>
              <a:t>Una sezione contenente gli articoli:</a:t>
            </a:r>
            <a:r>
              <a:rPr lang="it-IT" dirty="0"/>
              <a:t> il corpo principale della pagina;</a:t>
            </a:r>
          </a:p>
          <a:p>
            <a:r>
              <a:rPr lang="it-IT" b="1" dirty="0"/>
              <a:t>Un </a:t>
            </a:r>
            <a:r>
              <a:rPr lang="it-IT" b="1" dirty="0" err="1"/>
              <a:t>footer</a:t>
            </a:r>
            <a:r>
              <a:rPr lang="it-IT" b="1" dirty="0"/>
              <a:t>: </a:t>
            </a:r>
            <a:r>
              <a:rPr lang="it-IT" dirty="0"/>
              <a:t>nel quale ho scritto: Cognome, Nome e matricola.</a:t>
            </a:r>
            <a:endParaRPr lang="it-IT" b="1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5250FB4-E181-296B-FDF1-F51BB536AB2E}"/>
              </a:ext>
            </a:extLst>
          </p:cNvPr>
          <p:cNvCxnSpPr/>
          <p:nvPr/>
        </p:nvCxnSpPr>
        <p:spPr>
          <a:xfrm>
            <a:off x="304800" y="942975"/>
            <a:ext cx="0" cy="44291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0BDF8F-72B3-6E4B-F077-5A42C4E453BF}"/>
              </a:ext>
            </a:extLst>
          </p:cNvPr>
          <p:cNvSpPr txBox="1"/>
          <p:nvPr/>
        </p:nvSpPr>
        <p:spPr>
          <a:xfrm>
            <a:off x="378691" y="2004291"/>
            <a:ext cx="6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500px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BA7DAB-012A-4B78-5C56-AD37EAF8F162}"/>
              </a:ext>
            </a:extLst>
          </p:cNvPr>
          <p:cNvCxnSpPr/>
          <p:nvPr/>
        </p:nvCxnSpPr>
        <p:spPr>
          <a:xfrm>
            <a:off x="3602182" y="4974336"/>
            <a:ext cx="77585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A4C5083-2425-9972-41EF-E99B81060998}"/>
              </a:ext>
            </a:extLst>
          </p:cNvPr>
          <p:cNvCxnSpPr/>
          <p:nvPr/>
        </p:nvCxnSpPr>
        <p:spPr>
          <a:xfrm flipV="1">
            <a:off x="3352800" y="4996873"/>
            <a:ext cx="0" cy="90100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92F4F68-8789-9247-566F-D64652F0BE2C}"/>
              </a:ext>
            </a:extLst>
          </p:cNvPr>
          <p:cNvSpPr txBox="1"/>
          <p:nvPr/>
        </p:nvSpPr>
        <p:spPr>
          <a:xfrm>
            <a:off x="3533581" y="4500991"/>
            <a:ext cx="10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 px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2A8D04E-0CA0-5731-EF0D-75358D44E026}"/>
              </a:ext>
            </a:extLst>
          </p:cNvPr>
          <p:cNvSpPr txBox="1"/>
          <p:nvPr/>
        </p:nvSpPr>
        <p:spPr>
          <a:xfrm>
            <a:off x="2334827" y="5202315"/>
            <a:ext cx="9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116877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79B5822-4844-C322-2B6B-48E6DB29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7865"/>
          </a:xfrm>
        </p:spPr>
        <p:txBody>
          <a:bodyPr/>
          <a:lstStyle/>
          <a:p>
            <a:pPr algn="ctr"/>
            <a:r>
              <a:rPr lang="it-IT" b="1"/>
              <a:t>Misure delle sezioni</a:t>
            </a:r>
            <a:endParaRPr lang="it-IT" b="1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639C5F8-54B6-244B-509F-8D3164C51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13" y="1399396"/>
            <a:ext cx="11167773" cy="4904787"/>
          </a:xfr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1DBDB11-049B-8960-D155-FEA04F411C8D}"/>
              </a:ext>
            </a:extLst>
          </p:cNvPr>
          <p:cNvCxnSpPr/>
          <p:nvPr/>
        </p:nvCxnSpPr>
        <p:spPr>
          <a:xfrm flipV="1">
            <a:off x="3352800" y="2558473"/>
            <a:ext cx="0" cy="58189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7141ED9-0AF8-4770-33EA-719C11DB8B6D}"/>
              </a:ext>
            </a:extLst>
          </p:cNvPr>
          <p:cNvCxnSpPr/>
          <p:nvPr/>
        </p:nvCxnSpPr>
        <p:spPr>
          <a:xfrm>
            <a:off x="2317072" y="3506680"/>
            <a:ext cx="72974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53A050E-A8FD-878D-EAC1-AC3F6BF47CE3}"/>
              </a:ext>
            </a:extLst>
          </p:cNvPr>
          <p:cNvCxnSpPr/>
          <p:nvPr/>
        </p:nvCxnSpPr>
        <p:spPr>
          <a:xfrm>
            <a:off x="2130641" y="2982897"/>
            <a:ext cx="28408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F51D35-3AA7-2D77-BB13-54260F3A84A1}"/>
              </a:ext>
            </a:extLst>
          </p:cNvPr>
          <p:cNvSpPr txBox="1"/>
          <p:nvPr/>
        </p:nvSpPr>
        <p:spPr>
          <a:xfrm>
            <a:off x="3488924" y="2698831"/>
            <a:ext cx="89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60px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2EF652B-3032-248E-45C0-9654B80513B1}"/>
              </a:ext>
            </a:extLst>
          </p:cNvPr>
          <p:cNvSpPr txBox="1"/>
          <p:nvPr/>
        </p:nvSpPr>
        <p:spPr>
          <a:xfrm>
            <a:off x="1978330" y="2514165"/>
            <a:ext cx="151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40px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52D348C-ED4F-567F-506E-39D5DE1CBD31}"/>
              </a:ext>
            </a:extLst>
          </p:cNvPr>
          <p:cNvSpPr txBox="1"/>
          <p:nvPr/>
        </p:nvSpPr>
        <p:spPr>
          <a:xfrm>
            <a:off x="5042517" y="3068163"/>
            <a:ext cx="2574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66.67% della pagina</a:t>
            </a:r>
          </a:p>
        </p:txBody>
      </p:sp>
    </p:spTree>
    <p:extLst>
      <p:ext uri="{BB962C8B-B14F-4D97-AF65-F5344CB8AC3E}">
        <p14:creationId xmlns:p14="http://schemas.microsoft.com/office/powerpoint/2010/main" val="322597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5564CAE-9AB3-49DB-7B66-516F8F2A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3" y="315471"/>
            <a:ext cx="11619346" cy="60960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FF56612-9B1B-EBED-73B8-ADC83D6CE1D6}"/>
              </a:ext>
            </a:extLst>
          </p:cNvPr>
          <p:cNvCxnSpPr/>
          <p:nvPr/>
        </p:nvCxnSpPr>
        <p:spPr>
          <a:xfrm flipV="1">
            <a:off x="2309091" y="2752436"/>
            <a:ext cx="0" cy="24014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836992D-1CDA-4C49-EA8B-EA96C8B21D20}"/>
              </a:ext>
            </a:extLst>
          </p:cNvPr>
          <p:cNvCxnSpPr/>
          <p:nvPr/>
        </p:nvCxnSpPr>
        <p:spPr>
          <a:xfrm flipV="1">
            <a:off x="2281561" y="3817398"/>
            <a:ext cx="0" cy="2485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A16E446-DBB3-F805-CCC3-2AA143E4F96B}"/>
              </a:ext>
            </a:extLst>
          </p:cNvPr>
          <p:cNvCxnSpPr/>
          <p:nvPr/>
        </p:nvCxnSpPr>
        <p:spPr>
          <a:xfrm flipV="1">
            <a:off x="2309091" y="4173985"/>
            <a:ext cx="0" cy="2485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F92C32-2B47-48B8-0C06-AB2259486F69}"/>
              </a:ext>
            </a:extLst>
          </p:cNvPr>
          <p:cNvSpPr txBox="1"/>
          <p:nvPr/>
        </p:nvSpPr>
        <p:spPr>
          <a:xfrm>
            <a:off x="2295326" y="2718332"/>
            <a:ext cx="145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20px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A96459-2141-A290-7115-1FA7B3C3065D}"/>
              </a:ext>
            </a:extLst>
          </p:cNvPr>
          <p:cNvSpPr txBox="1"/>
          <p:nvPr/>
        </p:nvSpPr>
        <p:spPr>
          <a:xfrm>
            <a:off x="1582444" y="375701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0000"/>
                </a:solidFill>
              </a:rPr>
              <a:t>20px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D4908D-29DE-69DC-226B-896D3CFCAF92}"/>
              </a:ext>
            </a:extLst>
          </p:cNvPr>
          <p:cNvSpPr txBox="1"/>
          <p:nvPr/>
        </p:nvSpPr>
        <p:spPr>
          <a:xfrm>
            <a:off x="1582444" y="411360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0000"/>
                </a:solidFill>
              </a:rPr>
              <a:t>20px</a:t>
            </a:r>
          </a:p>
        </p:txBody>
      </p:sp>
    </p:spTree>
    <p:extLst>
      <p:ext uri="{BB962C8B-B14F-4D97-AF65-F5344CB8AC3E}">
        <p14:creationId xmlns:p14="http://schemas.microsoft.com/office/powerpoint/2010/main" val="60063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56DAE4-729E-2A3D-612C-51B0FB76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52582"/>
            <a:ext cx="11388436" cy="581613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8F21940-0F25-D5C3-F37A-D798B8A024BD}"/>
              </a:ext>
            </a:extLst>
          </p:cNvPr>
          <p:cNvCxnSpPr/>
          <p:nvPr/>
        </p:nvCxnSpPr>
        <p:spPr>
          <a:xfrm flipV="1">
            <a:off x="2216727" y="4451927"/>
            <a:ext cx="0" cy="100676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6E2C34B-CC7A-CD62-AA02-50FFFBC130D0}"/>
              </a:ext>
            </a:extLst>
          </p:cNvPr>
          <p:cNvCxnSpPr/>
          <p:nvPr/>
        </p:nvCxnSpPr>
        <p:spPr>
          <a:xfrm flipV="1">
            <a:off x="406400" y="5486400"/>
            <a:ext cx="0" cy="7823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F90AE1-0FA6-F101-53B8-7A836F5976E5}"/>
              </a:ext>
            </a:extLst>
          </p:cNvPr>
          <p:cNvSpPr txBox="1"/>
          <p:nvPr/>
        </p:nvSpPr>
        <p:spPr>
          <a:xfrm>
            <a:off x="2325950" y="4770643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120px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01713-EAE6-0F86-1998-6BD79B324560}"/>
              </a:ext>
            </a:extLst>
          </p:cNvPr>
          <p:cNvSpPr txBox="1"/>
          <p:nvPr/>
        </p:nvSpPr>
        <p:spPr>
          <a:xfrm>
            <a:off x="497150" y="5601810"/>
            <a:ext cx="14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54387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09C69-6FEA-B2D6-1BA6-2B265AA0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Caratteri e colori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77C758-80B4-B360-C289-860B9C6B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1. </a:t>
            </a:r>
            <a:r>
              <a:rPr lang="it-IT" b="1" dirty="0" err="1"/>
              <a:t>Navbar</a:t>
            </a:r>
            <a:r>
              <a:rPr lang="it-IT" b="1" dirty="0"/>
              <a:t>: </a:t>
            </a:r>
            <a:r>
              <a:rPr lang="it-IT" dirty="0"/>
              <a:t>font usato:  : 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FF Mark W05,Arial,sans-serif </a:t>
            </a:r>
            <a:r>
              <a:rPr lang="it-IT" dirty="0"/>
              <a:t>e colore usato come sfondo: </a:t>
            </a:r>
            <a:r>
              <a:rPr lang="it-IT" dirty="0" err="1"/>
              <a:t>rgb</a:t>
            </a:r>
            <a:r>
              <a:rPr lang="it-IT" dirty="0"/>
              <a:t>(29,92,146) </a:t>
            </a:r>
            <a:endParaRPr lang="it-IT" b="1" dirty="0"/>
          </a:p>
          <a:p>
            <a:r>
              <a:rPr lang="it-IT" b="1" dirty="0"/>
              <a:t>2. </a:t>
            </a:r>
            <a:r>
              <a:rPr lang="it-IT" b="1" dirty="0" err="1"/>
              <a:t>Header</a:t>
            </a:r>
            <a:r>
              <a:rPr lang="it-IT" b="1" dirty="0"/>
              <a:t>: </a:t>
            </a:r>
            <a:r>
              <a:rPr lang="it-IT" dirty="0"/>
              <a:t>come font del titolo ho usato: 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Teko,sans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-serif</a:t>
            </a:r>
            <a:r>
              <a:rPr lang="it-IT" dirty="0"/>
              <a:t> , come colore ho scelto «</a:t>
            </a:r>
            <a:r>
              <a:rPr lang="it-IT" dirty="0" err="1"/>
              <a:t>goldenrod</a:t>
            </a:r>
            <a:r>
              <a:rPr lang="it-IT" dirty="0"/>
              <a:t>» con un ombra nera di 2px,2px,4px </a:t>
            </a:r>
          </a:p>
          <a:p>
            <a:r>
              <a:rPr lang="it-IT" dirty="0"/>
              <a:t>Come font per la parte dell’utente ho usato 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Avanta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Garde,Arial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sans-serif </a:t>
            </a:r>
            <a:r>
              <a:rPr lang="it-IT" dirty="0">
                <a:latin typeface="Consolas" panose="020B0609020204030204" pitchFamily="49" charset="0"/>
              </a:rPr>
              <a:t>,</a:t>
            </a:r>
            <a:r>
              <a:rPr lang="it-IT" b="0" dirty="0">
                <a:effectLst/>
              </a:rPr>
              <a:t> come colore </a:t>
            </a:r>
            <a:r>
              <a:rPr lang="it-IT" dirty="0"/>
              <a:t> </a:t>
            </a:r>
            <a:r>
              <a:rPr lang="it-IT" dirty="0" err="1"/>
              <a:t>rgb</a:t>
            </a:r>
            <a:r>
              <a:rPr lang="it-IT" dirty="0"/>
              <a:t>(29,92,146)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it-IT" dirty="0"/>
              <a:t>e un ombra di  1px </a:t>
            </a:r>
            <a:r>
              <a:rPr lang="it-IT" dirty="0" err="1"/>
              <a:t>1px</a:t>
            </a:r>
            <a:r>
              <a:rPr lang="it-IT" dirty="0"/>
              <a:t> 2px.</a:t>
            </a:r>
          </a:p>
          <a:p>
            <a:r>
              <a:rPr lang="it-IT" b="1" dirty="0"/>
              <a:t>3. Sezione articolo: </a:t>
            </a:r>
            <a:r>
              <a:rPr lang="it-IT" dirty="0"/>
              <a:t>per il numero ho usato il font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'Lato', sans-serif </a:t>
            </a:r>
            <a:r>
              <a:rPr lang="it-IT" dirty="0"/>
              <a:t>e come colore ho usato </a:t>
            </a:r>
            <a:r>
              <a:rPr lang="it-IT" dirty="0" err="1"/>
              <a:t>rgb</a:t>
            </a:r>
            <a:r>
              <a:rPr lang="it-IT" dirty="0"/>
              <a:t>(29,92,146) </a:t>
            </a:r>
          </a:p>
          <a:p>
            <a:r>
              <a:rPr lang="it-IT" dirty="0"/>
              <a:t>Nel titolo dell’articolo ho usato  il colore «</a:t>
            </a:r>
            <a:r>
              <a:rPr lang="it-IT" dirty="0" err="1"/>
              <a:t>goldenrod</a:t>
            </a:r>
            <a:r>
              <a:rPr lang="it-IT" dirty="0"/>
              <a:t>» e il font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Roboto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', sans-serif </a:t>
            </a:r>
          </a:p>
          <a:p>
            <a:r>
              <a:rPr lang="it-IT" dirty="0"/>
              <a:t>Nel testo dell’articolo ho usato il font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'Open Sans', sans-serif</a:t>
            </a:r>
          </a:p>
          <a:p>
            <a:r>
              <a:rPr lang="it-IT" b="0" dirty="0">
                <a:effectLst/>
              </a:rPr>
              <a:t>Nella definizione font usato: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Roboto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', sans-serif</a:t>
            </a:r>
          </a:p>
          <a:p>
            <a:r>
              <a:rPr lang="it-IT" b="1" dirty="0">
                <a:effectLst/>
              </a:rPr>
              <a:t>4. </a:t>
            </a:r>
            <a:r>
              <a:rPr lang="it-IT" b="1" dirty="0" err="1">
                <a:effectLst/>
              </a:rPr>
              <a:t>Footer</a:t>
            </a:r>
            <a:r>
              <a:rPr lang="it-IT" b="1" dirty="0"/>
              <a:t>: </a:t>
            </a:r>
            <a:r>
              <a:rPr lang="it-IT" dirty="0"/>
              <a:t>font usato:  :  </a:t>
            </a:r>
            <a:r>
              <a:rPr lang="it-IT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FF Mark W05,Arial,sans-serif </a:t>
            </a:r>
            <a:r>
              <a:rPr lang="it-IT" dirty="0"/>
              <a:t> colore usato come sfondo: </a:t>
            </a:r>
            <a:r>
              <a:rPr lang="it-IT" dirty="0" err="1"/>
              <a:t>rgb</a:t>
            </a:r>
            <a:r>
              <a:rPr lang="it-IT" dirty="0"/>
              <a:t>(29,92,146)  , colore della scritta «</a:t>
            </a:r>
            <a:r>
              <a:rPr lang="it-IT" dirty="0" err="1"/>
              <a:t>goldenrod</a:t>
            </a:r>
            <a:r>
              <a:rPr lang="it-IT" dirty="0"/>
              <a:t>» e un’ombra nera di 2px </a:t>
            </a:r>
            <a:r>
              <a:rPr lang="it-IT" dirty="0" err="1"/>
              <a:t>2px</a:t>
            </a:r>
            <a:r>
              <a:rPr lang="it-IT"/>
              <a:t> 4px.</a:t>
            </a:r>
            <a:endParaRPr lang="it-IT" b="1" dirty="0">
              <a:effectLst/>
            </a:endParaRPr>
          </a:p>
          <a:p>
            <a:endParaRPr lang="it-IT" dirty="0"/>
          </a:p>
          <a:p>
            <a:endParaRPr lang="it-IT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it-IT" b="1" dirty="0"/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63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87_TF78829772.potx" id="{76758802-F7C9-4C2D-953E-27DC9E030E11}" vid="{0C3814F7-6379-46BB-A1F5-D4F36501C3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0865843B56CE4A96B9736B16A996F4" ma:contentTypeVersion="11" ma:contentTypeDescription="Create a new document." ma:contentTypeScope="" ma:versionID="7a7224916f66b2867bb9859bdebafa9e">
  <xsd:schema xmlns:xsd="http://www.w3.org/2001/XMLSchema" xmlns:xs="http://www.w3.org/2001/XMLSchema" xmlns:p="http://schemas.microsoft.com/office/2006/metadata/properties" xmlns:ns3="8f1d831e-8909-4d13-8142-38612dd2a750" xmlns:ns4="5bafccac-4f41-4ca6-978c-0be134ab3576" targetNamespace="http://schemas.microsoft.com/office/2006/metadata/properties" ma:root="true" ma:fieldsID="0fcf16f9b574403372a92083f1e4ff2a" ns3:_="" ns4:_="">
    <xsd:import namespace="8f1d831e-8909-4d13-8142-38612dd2a750"/>
    <xsd:import namespace="5bafccac-4f41-4ca6-978c-0be134ab35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d831e-8909-4d13-8142-38612dd2a7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fccac-4f41-4ca6-978c-0be134ab357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5bafccac-4f41-4ca6-978c-0be134ab3576"/>
    <ds:schemaRef ds:uri="8f1d831e-8909-4d13-8142-38612dd2a75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D52D0E-B37A-4E49-B865-9A2EC38C3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d831e-8909-4d13-8142-38612dd2a750"/>
    <ds:schemaRef ds:uri="5bafccac-4f41-4ca6-978c-0be134ab35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{5EF04CAE-B7AD-4988-87AC-3F3A1D0058D8}tf78829772_win32</Template>
  <TotalTime>92</TotalTime>
  <Words>313</Words>
  <Application>Microsoft Office PowerPoint</Application>
  <PresentationFormat>Widescreen</PresentationFormat>
  <Paragraphs>32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SavonVTI</vt:lpstr>
      <vt:lpstr>Presentazione homework</vt:lpstr>
      <vt:lpstr>Aspetto generale</vt:lpstr>
      <vt:lpstr>Misure delle sezioni</vt:lpstr>
      <vt:lpstr>PowerPoint Presentation</vt:lpstr>
      <vt:lpstr>PowerPoint Presentation</vt:lpstr>
      <vt:lpstr>Caratteri e colori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homework</dc:title>
  <dc:creator>ANTONINO CARUSO</dc:creator>
  <cp:lastModifiedBy>ANTONINO CARUSO</cp:lastModifiedBy>
  <cp:revision>4</cp:revision>
  <dcterms:created xsi:type="dcterms:W3CDTF">2023-03-25T15:15:11Z</dcterms:created>
  <dcterms:modified xsi:type="dcterms:W3CDTF">2023-03-25T16:52:54Z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0x010100630865843B56CE4A96B9736B16A996F4</vt:lpwstr>
  </property>
</Properties>
</file>